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jpeg" Type="http://schemas.openxmlformats.org/officeDocument/2006/relationships/image"/><Relationship Id="rId12" Target="../media/image29.jpe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92874" y="2504115"/>
            <a:ext cx="2706197" cy="2320991"/>
          </a:xfrm>
          <a:custGeom>
            <a:avLst/>
            <a:gdLst/>
            <a:ahLst/>
            <a:cxnLst/>
            <a:rect r="r" b="b" t="t" l="l"/>
            <a:pathLst>
              <a:path h="2320991" w="2706197">
                <a:moveTo>
                  <a:pt x="0" y="0"/>
                </a:moveTo>
                <a:lnTo>
                  <a:pt x="2706197" y="0"/>
                </a:lnTo>
                <a:lnTo>
                  <a:pt x="2706197" y="2320991"/>
                </a:lnTo>
                <a:lnTo>
                  <a:pt x="0" y="2320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18" t="0" r="-327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8089" y="1028700"/>
            <a:ext cx="5271821" cy="5271821"/>
          </a:xfrm>
          <a:custGeom>
            <a:avLst/>
            <a:gdLst/>
            <a:ahLst/>
            <a:cxnLst/>
            <a:rect r="r" b="b" t="t" l="l"/>
            <a:pathLst>
              <a:path h="5271821" w="5271821">
                <a:moveTo>
                  <a:pt x="0" y="0"/>
                </a:moveTo>
                <a:lnTo>
                  <a:pt x="5271822" y="0"/>
                </a:lnTo>
                <a:lnTo>
                  <a:pt x="5271822" y="5271821"/>
                </a:lnTo>
                <a:lnTo>
                  <a:pt x="0" y="527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4333" y="5892308"/>
            <a:ext cx="10226381" cy="3365992"/>
          </a:xfrm>
          <a:custGeom>
            <a:avLst/>
            <a:gdLst/>
            <a:ahLst/>
            <a:cxnLst/>
            <a:rect r="r" b="b" t="t" l="l"/>
            <a:pathLst>
              <a:path h="3365992" w="10226381">
                <a:moveTo>
                  <a:pt x="0" y="0"/>
                </a:moveTo>
                <a:lnTo>
                  <a:pt x="10226382" y="0"/>
                </a:lnTo>
                <a:lnTo>
                  <a:pt x="10226382" y="3365992"/>
                </a:lnTo>
                <a:lnTo>
                  <a:pt x="0" y="3365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75" t="-54868" r="-18255" b="-3269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71699" y="5892308"/>
            <a:ext cx="8344602" cy="2299247"/>
            <a:chOff x="0" y="0"/>
            <a:chExt cx="11126136" cy="3065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90399" y="1027379"/>
              <a:ext cx="1432833" cy="1432833"/>
            </a:xfrm>
            <a:custGeom>
              <a:avLst/>
              <a:gdLst/>
              <a:ahLst/>
              <a:cxnLst/>
              <a:rect r="r" b="b" t="t" l="l"/>
              <a:pathLst>
                <a:path h="1432833" w="1432833">
                  <a:moveTo>
                    <a:pt x="0" y="0"/>
                  </a:moveTo>
                  <a:lnTo>
                    <a:pt x="1432833" y="0"/>
                  </a:lnTo>
                  <a:lnTo>
                    <a:pt x="1432833" y="1432833"/>
                  </a:lnTo>
                  <a:lnTo>
                    <a:pt x="0" y="143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19479" y="423462"/>
              <a:ext cx="669377" cy="669377"/>
            </a:xfrm>
            <a:custGeom>
              <a:avLst/>
              <a:gdLst/>
              <a:ahLst/>
              <a:cxnLst/>
              <a:rect r="r" b="b" t="t" l="l"/>
              <a:pathLst>
                <a:path h="669377" w="669377">
                  <a:moveTo>
                    <a:pt x="0" y="0"/>
                  </a:moveTo>
                  <a:lnTo>
                    <a:pt x="669378" y="0"/>
                  </a:lnTo>
                  <a:lnTo>
                    <a:pt x="669378" y="669377"/>
                  </a:lnTo>
                  <a:lnTo>
                    <a:pt x="0" y="669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438150"/>
              <a:ext cx="4250875" cy="3488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94"/>
                </a:lnSpc>
                <a:spcBef>
                  <a:spcPct val="0"/>
                </a:spcBef>
              </a:pPr>
              <a:r>
                <a:rPr lang="en-US" sz="15139">
                  <a:solidFill>
                    <a:srgbClr val="FFFFFF"/>
                  </a:solidFill>
                  <a:latin typeface="Poppins"/>
                </a:rPr>
                <a:t>Col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822040" y="-422350"/>
              <a:ext cx="5304096" cy="3488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94"/>
                </a:lnSpc>
                <a:spcBef>
                  <a:spcPct val="0"/>
                </a:spcBef>
              </a:pPr>
              <a:r>
                <a:rPr lang="en-US" sz="15139">
                  <a:solidFill>
                    <a:srgbClr val="FFFFFF"/>
                  </a:solidFill>
                  <a:latin typeface="Poppins"/>
                </a:rPr>
                <a:t>rEye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44006" y="8279075"/>
            <a:ext cx="8027037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</a:rPr>
              <a:t>Discover the colors around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130688" cy="10287000"/>
            <a:chOff x="0" y="0"/>
            <a:chExt cx="266816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81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68165">
                  <a:moveTo>
                    <a:pt x="0" y="0"/>
                  </a:moveTo>
                  <a:lnTo>
                    <a:pt x="2668165" y="0"/>
                  </a:lnTo>
                  <a:lnTo>
                    <a:pt x="26681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681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955940"/>
            <a:ext cx="10130688" cy="6961749"/>
          </a:xfrm>
          <a:custGeom>
            <a:avLst/>
            <a:gdLst/>
            <a:ahLst/>
            <a:cxnLst/>
            <a:rect r="r" b="b" t="t" l="l"/>
            <a:pathLst>
              <a:path h="6961749" w="10130688">
                <a:moveTo>
                  <a:pt x="0" y="0"/>
                </a:moveTo>
                <a:lnTo>
                  <a:pt x="10130688" y="0"/>
                </a:lnTo>
                <a:lnTo>
                  <a:pt x="10130688" y="6961749"/>
                </a:lnTo>
                <a:lnTo>
                  <a:pt x="0" y="696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6" t="0" r="-2196" b="-190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0688" y="4119700"/>
            <a:ext cx="8157312" cy="7962342"/>
          </a:xfrm>
          <a:custGeom>
            <a:avLst/>
            <a:gdLst/>
            <a:ahLst/>
            <a:cxnLst/>
            <a:rect r="r" b="b" t="t" l="l"/>
            <a:pathLst>
              <a:path h="7962342" w="8157312">
                <a:moveTo>
                  <a:pt x="0" y="0"/>
                </a:moveTo>
                <a:lnTo>
                  <a:pt x="8157312" y="0"/>
                </a:lnTo>
                <a:lnTo>
                  <a:pt x="8157312" y="7962342"/>
                </a:lnTo>
                <a:lnTo>
                  <a:pt x="0" y="796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682" t="-5177" r="0" b="-70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130688" y="-3533777"/>
            <a:ext cx="8157312" cy="7962342"/>
          </a:xfrm>
          <a:custGeom>
            <a:avLst/>
            <a:gdLst/>
            <a:ahLst/>
            <a:cxnLst/>
            <a:rect r="r" b="b" t="t" l="l"/>
            <a:pathLst>
              <a:path h="7962342" w="8157312">
                <a:moveTo>
                  <a:pt x="0" y="7962341"/>
                </a:moveTo>
                <a:lnTo>
                  <a:pt x="8157312" y="7962341"/>
                </a:lnTo>
                <a:lnTo>
                  <a:pt x="8157312" y="0"/>
                </a:lnTo>
                <a:lnTo>
                  <a:pt x="0" y="0"/>
                </a:lnTo>
                <a:lnTo>
                  <a:pt x="0" y="7962341"/>
                </a:lnTo>
                <a:close/>
              </a:path>
            </a:pathLst>
          </a:custGeom>
          <a:blipFill>
            <a:blip r:embed="rId3"/>
            <a:stretch>
              <a:fillRect l="-127682" t="-5177" r="0" b="-70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37496" y="4828614"/>
            <a:ext cx="3144165" cy="1231464"/>
          </a:xfrm>
          <a:custGeom>
            <a:avLst/>
            <a:gdLst/>
            <a:ahLst/>
            <a:cxnLst/>
            <a:rect r="r" b="b" t="t" l="l"/>
            <a:pathLst>
              <a:path h="1231464" w="3144165">
                <a:moveTo>
                  <a:pt x="0" y="0"/>
                </a:moveTo>
                <a:lnTo>
                  <a:pt x="3144164" y="0"/>
                </a:lnTo>
                <a:lnTo>
                  <a:pt x="3144164" y="1231465"/>
                </a:lnTo>
                <a:lnTo>
                  <a:pt x="0" y="123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5382" y="7436814"/>
            <a:ext cx="1425190" cy="1756546"/>
          </a:xfrm>
          <a:custGeom>
            <a:avLst/>
            <a:gdLst/>
            <a:ahLst/>
            <a:cxnLst/>
            <a:rect r="r" b="b" t="t" l="l"/>
            <a:pathLst>
              <a:path h="1756546" w="1425190">
                <a:moveTo>
                  <a:pt x="0" y="0"/>
                </a:moveTo>
                <a:lnTo>
                  <a:pt x="1425189" y="0"/>
                </a:lnTo>
                <a:lnTo>
                  <a:pt x="1425189" y="1756546"/>
                </a:lnTo>
                <a:lnTo>
                  <a:pt x="0" y="175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05393" y="1787525"/>
            <a:ext cx="1634812" cy="1865450"/>
          </a:xfrm>
          <a:custGeom>
            <a:avLst/>
            <a:gdLst/>
            <a:ahLst/>
            <a:cxnLst/>
            <a:rect r="r" b="b" t="t" l="l"/>
            <a:pathLst>
              <a:path h="1865450" w="1634812">
                <a:moveTo>
                  <a:pt x="0" y="0"/>
                </a:moveTo>
                <a:lnTo>
                  <a:pt x="1634812" y="0"/>
                </a:lnTo>
                <a:lnTo>
                  <a:pt x="1634812" y="1865450"/>
                </a:lnTo>
                <a:lnTo>
                  <a:pt x="0" y="1865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95575" y="1801675"/>
            <a:ext cx="1851300" cy="1851300"/>
          </a:xfrm>
          <a:custGeom>
            <a:avLst/>
            <a:gdLst/>
            <a:ahLst/>
            <a:cxnLst/>
            <a:rect r="r" b="b" t="t" l="l"/>
            <a:pathLst>
              <a:path h="1851300" w="1851300">
                <a:moveTo>
                  <a:pt x="0" y="0"/>
                </a:moveTo>
                <a:lnTo>
                  <a:pt x="1851301" y="0"/>
                </a:lnTo>
                <a:lnTo>
                  <a:pt x="1851301" y="1851300"/>
                </a:lnTo>
                <a:lnTo>
                  <a:pt x="0" y="1851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82423" y="1787525"/>
            <a:ext cx="1580108" cy="1729257"/>
          </a:xfrm>
          <a:custGeom>
            <a:avLst/>
            <a:gdLst/>
            <a:ahLst/>
            <a:cxnLst/>
            <a:rect r="r" b="b" t="t" l="l"/>
            <a:pathLst>
              <a:path h="1729257" w="1580108">
                <a:moveTo>
                  <a:pt x="0" y="0"/>
                </a:moveTo>
                <a:lnTo>
                  <a:pt x="1580108" y="0"/>
                </a:lnTo>
                <a:lnTo>
                  <a:pt x="1580108" y="1729257"/>
                </a:lnTo>
                <a:lnTo>
                  <a:pt x="0" y="17292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88114" y="7290867"/>
            <a:ext cx="1958761" cy="2048441"/>
          </a:xfrm>
          <a:custGeom>
            <a:avLst/>
            <a:gdLst/>
            <a:ahLst/>
            <a:cxnLst/>
            <a:rect r="r" b="b" t="t" l="l"/>
            <a:pathLst>
              <a:path h="2048441" w="1958761">
                <a:moveTo>
                  <a:pt x="0" y="0"/>
                </a:moveTo>
                <a:lnTo>
                  <a:pt x="1958762" y="0"/>
                </a:lnTo>
                <a:lnTo>
                  <a:pt x="1958762" y="2048441"/>
                </a:lnTo>
                <a:lnTo>
                  <a:pt x="0" y="2048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5122" t="-26113" r="-72891" b="-2571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46243" y="7286842"/>
            <a:ext cx="2052466" cy="2052466"/>
          </a:xfrm>
          <a:custGeom>
            <a:avLst/>
            <a:gdLst/>
            <a:ahLst/>
            <a:cxnLst/>
            <a:rect r="r" b="b" t="t" l="l"/>
            <a:pathLst>
              <a:path h="2052466" w="2052466">
                <a:moveTo>
                  <a:pt x="0" y="0"/>
                </a:moveTo>
                <a:lnTo>
                  <a:pt x="2052467" y="0"/>
                </a:lnTo>
                <a:lnTo>
                  <a:pt x="2052467" y="2052466"/>
                </a:lnTo>
                <a:lnTo>
                  <a:pt x="0" y="2052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55284" y="742950"/>
            <a:ext cx="3820120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-249">
                <a:solidFill>
                  <a:srgbClr val="FFFFFF"/>
                </a:solidFill>
                <a:latin typeface="Poppins Bold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5006" y="2613025"/>
            <a:ext cx="9020676" cy="494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ColorEye is web application leverages computer vision techniques to detect and label various colors in real-time using a webcam. Built with Flask and OpenCV, it provides an intuitive interface where users can: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30688" y="612775"/>
            <a:ext cx="287457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000000"/>
                </a:solidFill>
                <a:latin typeface="Poppins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30688" y="3824870"/>
            <a:ext cx="287457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000000"/>
                </a:solidFill>
                <a:latin typeface="Poppins"/>
              </a:rPr>
              <a:t>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30688" y="6317196"/>
            <a:ext cx="4716187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000000"/>
                </a:solidFill>
                <a:latin typeface="Poppins"/>
              </a:rPr>
              <a:t>Computer Vision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955940"/>
            <a:ext cx="9144000" cy="6961749"/>
          </a:xfrm>
          <a:custGeom>
            <a:avLst/>
            <a:gdLst/>
            <a:ahLst/>
            <a:cxnLst/>
            <a:rect r="r" b="b" t="t" l="l"/>
            <a:pathLst>
              <a:path h="6961749" w="9144000">
                <a:moveTo>
                  <a:pt x="0" y="0"/>
                </a:moveTo>
                <a:lnTo>
                  <a:pt x="9144000" y="0"/>
                </a:lnTo>
                <a:lnTo>
                  <a:pt x="9144000" y="6961749"/>
                </a:lnTo>
                <a:lnTo>
                  <a:pt x="0" y="696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" t="0" r="-13224" b="-190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870325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0"/>
                </a:moveTo>
                <a:lnTo>
                  <a:pt x="9144000" y="0"/>
                </a:lnTo>
                <a:lnTo>
                  <a:pt x="9144000" y="7962341"/>
                </a:lnTo>
                <a:lnTo>
                  <a:pt x="0" y="7962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114" t="-5177" r="0" b="-70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9144000" y="-3981171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7962342"/>
                </a:moveTo>
                <a:lnTo>
                  <a:pt x="9144000" y="7962342"/>
                </a:lnTo>
                <a:lnTo>
                  <a:pt x="9144000" y="0"/>
                </a:lnTo>
                <a:lnTo>
                  <a:pt x="0" y="0"/>
                </a:lnTo>
                <a:lnTo>
                  <a:pt x="0" y="7962342"/>
                </a:lnTo>
                <a:close/>
              </a:path>
            </a:pathLst>
          </a:custGeom>
          <a:blipFill>
            <a:blip r:embed="rId3"/>
            <a:stretch>
              <a:fillRect l="-103114" t="-5177" r="0" b="-70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028700"/>
            <a:ext cx="6270279" cy="6270279"/>
          </a:xfrm>
          <a:custGeom>
            <a:avLst/>
            <a:gdLst/>
            <a:ahLst/>
            <a:cxnLst/>
            <a:rect r="r" b="b" t="t" l="l"/>
            <a:pathLst>
              <a:path h="6270279" w="6270279">
                <a:moveTo>
                  <a:pt x="0" y="0"/>
                </a:moveTo>
                <a:lnTo>
                  <a:pt x="6270279" y="0"/>
                </a:lnTo>
                <a:lnTo>
                  <a:pt x="6270279" y="6270279"/>
                </a:lnTo>
                <a:lnTo>
                  <a:pt x="0" y="627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25679" y="3934054"/>
            <a:ext cx="5324246" cy="5324246"/>
          </a:xfrm>
          <a:custGeom>
            <a:avLst/>
            <a:gdLst/>
            <a:ahLst/>
            <a:cxnLst/>
            <a:rect r="r" b="b" t="t" l="l"/>
            <a:pathLst>
              <a:path h="5324246" w="5324246">
                <a:moveTo>
                  <a:pt x="0" y="0"/>
                </a:moveTo>
                <a:lnTo>
                  <a:pt x="5324246" y="0"/>
                </a:lnTo>
                <a:lnTo>
                  <a:pt x="5324246" y="5324246"/>
                </a:lnTo>
                <a:lnTo>
                  <a:pt x="0" y="5324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933450"/>
            <a:ext cx="9144000" cy="255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0"/>
              </a:lnSpc>
            </a:pPr>
            <a:r>
              <a:rPr lang="en-US" sz="8000" spc="-200">
                <a:solidFill>
                  <a:srgbClr val="FFFFFF"/>
                </a:solidFill>
                <a:latin typeface="Poppins Bold"/>
              </a:rPr>
              <a:t>Real-Time Video Feed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503" y="3756025"/>
            <a:ext cx="8588994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The application captures video from the user's webcam and processes each frame to detect predefined colors.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955940"/>
            <a:ext cx="9144000" cy="6961749"/>
          </a:xfrm>
          <a:custGeom>
            <a:avLst/>
            <a:gdLst/>
            <a:ahLst/>
            <a:cxnLst/>
            <a:rect r="r" b="b" t="t" l="l"/>
            <a:pathLst>
              <a:path h="6961749" w="9144000">
                <a:moveTo>
                  <a:pt x="0" y="0"/>
                </a:moveTo>
                <a:lnTo>
                  <a:pt x="9144000" y="0"/>
                </a:lnTo>
                <a:lnTo>
                  <a:pt x="9144000" y="6961749"/>
                </a:lnTo>
                <a:lnTo>
                  <a:pt x="0" y="696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" t="0" r="-13224" b="-190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180609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0"/>
                </a:moveTo>
                <a:lnTo>
                  <a:pt x="9144000" y="0"/>
                </a:lnTo>
                <a:lnTo>
                  <a:pt x="9144000" y="7962342"/>
                </a:lnTo>
                <a:lnTo>
                  <a:pt x="0" y="796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114" t="-5177" r="0" b="-70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9144000" y="-3981171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7962342"/>
                </a:moveTo>
                <a:lnTo>
                  <a:pt x="9144000" y="7962342"/>
                </a:lnTo>
                <a:lnTo>
                  <a:pt x="9144000" y="0"/>
                </a:lnTo>
                <a:lnTo>
                  <a:pt x="0" y="0"/>
                </a:lnTo>
                <a:lnTo>
                  <a:pt x="0" y="7962342"/>
                </a:lnTo>
                <a:close/>
              </a:path>
            </a:pathLst>
          </a:custGeom>
          <a:blipFill>
            <a:blip r:embed="rId3"/>
            <a:stretch>
              <a:fillRect l="-103114" t="-5177" r="0" b="-70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46153" y="1928667"/>
            <a:ext cx="8139694" cy="6429665"/>
          </a:xfrm>
          <a:custGeom>
            <a:avLst/>
            <a:gdLst/>
            <a:ahLst/>
            <a:cxnLst/>
            <a:rect r="r" b="b" t="t" l="l"/>
            <a:pathLst>
              <a:path h="6429665" w="8139694">
                <a:moveTo>
                  <a:pt x="0" y="0"/>
                </a:moveTo>
                <a:lnTo>
                  <a:pt x="8139694" y="0"/>
                </a:lnTo>
                <a:lnTo>
                  <a:pt x="8139694" y="6429666"/>
                </a:lnTo>
                <a:lnTo>
                  <a:pt x="0" y="642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4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33450"/>
            <a:ext cx="9144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0"/>
              </a:lnSpc>
            </a:pPr>
            <a:r>
              <a:rPr lang="en-US" sz="8000" spc="-200">
                <a:solidFill>
                  <a:srgbClr val="FFFFFF"/>
                </a:solidFill>
                <a:latin typeface="Poppins Bold"/>
              </a:rPr>
              <a:t>Capture Images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503" y="3756025"/>
            <a:ext cx="8588994" cy="424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Users can capture a frame from the video feed that contains the detected and labeled colors. After capturing an image, it allows the user to download the image for future use.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6502400"/>
            <a:ext cx="18288000" cy="7810976"/>
          </a:xfrm>
          <a:custGeom>
            <a:avLst/>
            <a:gdLst/>
            <a:ahLst/>
            <a:cxnLst/>
            <a:rect r="r" b="b" t="t" l="l"/>
            <a:pathLst>
              <a:path h="7810976" w="18288000">
                <a:moveTo>
                  <a:pt x="0" y="0"/>
                </a:moveTo>
                <a:lnTo>
                  <a:pt x="18288000" y="0"/>
                </a:lnTo>
                <a:lnTo>
                  <a:pt x="18288000" y="7810976"/>
                </a:lnTo>
                <a:lnTo>
                  <a:pt x="0" y="781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8" r="0" b="-633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4706303" cy="1296761"/>
            <a:chOff x="0" y="0"/>
            <a:chExt cx="6275070" cy="17290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419758" y="579435"/>
              <a:ext cx="808109" cy="808109"/>
            </a:xfrm>
            <a:custGeom>
              <a:avLst/>
              <a:gdLst/>
              <a:ahLst/>
              <a:cxnLst/>
              <a:rect r="r" b="b" t="t" l="l"/>
              <a:pathLst>
                <a:path h="808109" w="808109">
                  <a:moveTo>
                    <a:pt x="0" y="0"/>
                  </a:moveTo>
                  <a:lnTo>
                    <a:pt x="808109" y="0"/>
                  </a:lnTo>
                  <a:lnTo>
                    <a:pt x="808109" y="808109"/>
                  </a:lnTo>
                  <a:lnTo>
                    <a:pt x="0" y="808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74555" y="238830"/>
              <a:ext cx="377525" cy="377525"/>
            </a:xfrm>
            <a:custGeom>
              <a:avLst/>
              <a:gdLst/>
              <a:ahLst/>
              <a:cxnLst/>
              <a:rect r="r" b="b" t="t" l="l"/>
              <a:pathLst>
                <a:path h="377525" w="377525">
                  <a:moveTo>
                    <a:pt x="0" y="0"/>
                  </a:moveTo>
                  <a:lnTo>
                    <a:pt x="377525" y="0"/>
                  </a:lnTo>
                  <a:lnTo>
                    <a:pt x="377525" y="377524"/>
                  </a:lnTo>
                  <a:lnTo>
                    <a:pt x="0" y="377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247650"/>
              <a:ext cx="2397467" cy="1967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53"/>
                </a:lnSpc>
                <a:spcBef>
                  <a:spcPct val="0"/>
                </a:spcBef>
              </a:pPr>
              <a:r>
                <a:rPr lang="en-US" sz="8538">
                  <a:solidFill>
                    <a:srgbClr val="FFFFFF"/>
                  </a:solidFill>
                  <a:latin typeface="Poppins"/>
                </a:rPr>
                <a:t>Col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83594" y="-238739"/>
              <a:ext cx="2991477" cy="1967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53"/>
                </a:lnSpc>
                <a:spcBef>
                  <a:spcPct val="0"/>
                </a:spcBef>
              </a:pPr>
              <a:r>
                <a:rPr lang="en-US" sz="8538">
                  <a:solidFill>
                    <a:srgbClr val="FFFFFF"/>
                  </a:solidFill>
                  <a:latin typeface="Poppins"/>
                </a:rPr>
                <a:t>rEye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612477"/>
            <a:ext cx="8961828" cy="5970818"/>
          </a:xfrm>
          <a:custGeom>
            <a:avLst/>
            <a:gdLst/>
            <a:ahLst/>
            <a:cxnLst/>
            <a:rect r="r" b="b" t="t" l="l"/>
            <a:pathLst>
              <a:path h="5970818" w="8961828">
                <a:moveTo>
                  <a:pt x="0" y="0"/>
                </a:moveTo>
                <a:lnTo>
                  <a:pt x="8961828" y="0"/>
                </a:lnTo>
                <a:lnTo>
                  <a:pt x="8961828" y="5970818"/>
                </a:lnTo>
                <a:lnTo>
                  <a:pt x="0" y="597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57430" y="1010648"/>
            <a:ext cx="470630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oppins"/>
              </a:rPr>
              <a:t>is ideal for: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29864" y="2441027"/>
            <a:ext cx="6729436" cy="213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Poppins Bold"/>
              </a:rPr>
              <a:t>Early Childhood Education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9864" y="5029200"/>
            <a:ext cx="6729436" cy="28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</a:rPr>
              <a:t>It allows toddlers to classify color at early age at ease with the use of modern computer vision.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2939713" cy="810000"/>
            <a:chOff x="0" y="0"/>
            <a:chExt cx="3919617" cy="108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11461" y="361934"/>
              <a:ext cx="504772" cy="504772"/>
            </a:xfrm>
            <a:custGeom>
              <a:avLst/>
              <a:gdLst/>
              <a:ahLst/>
              <a:cxnLst/>
              <a:rect r="r" b="b" t="t" l="l"/>
              <a:pathLst>
                <a:path h="504772" w="504772">
                  <a:moveTo>
                    <a:pt x="0" y="0"/>
                  </a:moveTo>
                  <a:lnTo>
                    <a:pt x="504772" y="0"/>
                  </a:lnTo>
                  <a:lnTo>
                    <a:pt x="504772" y="504772"/>
                  </a:lnTo>
                  <a:lnTo>
                    <a:pt x="0" y="50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33079" y="149181"/>
              <a:ext cx="235814" cy="235814"/>
            </a:xfrm>
            <a:custGeom>
              <a:avLst/>
              <a:gdLst/>
              <a:ahLst/>
              <a:cxnLst/>
              <a:rect r="r" b="b" t="t" l="l"/>
              <a:pathLst>
                <a:path h="235814" w="235814">
                  <a:moveTo>
                    <a:pt x="0" y="0"/>
                  </a:moveTo>
                  <a:lnTo>
                    <a:pt x="235815" y="0"/>
                  </a:lnTo>
                  <a:lnTo>
                    <a:pt x="235815" y="235814"/>
                  </a:lnTo>
                  <a:lnTo>
                    <a:pt x="0" y="235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152400"/>
              <a:ext cx="1497538" cy="122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6"/>
                </a:lnSpc>
                <a:spcBef>
                  <a:spcPct val="0"/>
                </a:spcBef>
              </a:pPr>
              <a:r>
                <a:rPr lang="en-US" sz="5333">
                  <a:solidFill>
                    <a:srgbClr val="FFFFFF"/>
                  </a:solidFill>
                  <a:latin typeface="Poppins"/>
                </a:rPr>
                <a:t>Col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51042" y="-146834"/>
              <a:ext cx="1868576" cy="122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6"/>
                </a:lnSpc>
                <a:spcBef>
                  <a:spcPct val="0"/>
                </a:spcBef>
              </a:pPr>
              <a:r>
                <a:rPr lang="en-US" sz="5333">
                  <a:solidFill>
                    <a:srgbClr val="FFFFFF"/>
                  </a:solidFill>
                  <a:latin typeface="Poppins"/>
                </a:rPr>
                <a:t>rEye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3955940"/>
            <a:ext cx="9144000" cy="6961749"/>
          </a:xfrm>
          <a:custGeom>
            <a:avLst/>
            <a:gdLst/>
            <a:ahLst/>
            <a:cxnLst/>
            <a:rect r="r" b="b" t="t" l="l"/>
            <a:pathLst>
              <a:path h="6961749" w="9144000">
                <a:moveTo>
                  <a:pt x="0" y="0"/>
                </a:moveTo>
                <a:lnTo>
                  <a:pt x="9144000" y="0"/>
                </a:lnTo>
                <a:lnTo>
                  <a:pt x="9144000" y="6961749"/>
                </a:lnTo>
                <a:lnTo>
                  <a:pt x="0" y="6961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33" t="0" r="-13224" b="-1906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8557" y="3765440"/>
            <a:ext cx="11506486" cy="262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19"/>
              </a:lnSpc>
            </a:pPr>
            <a:r>
              <a:rPr lang="en-US" sz="15999" spc="-399">
                <a:solidFill>
                  <a:srgbClr val="FFFFFF"/>
                </a:solidFill>
                <a:latin typeface="Poppins Bold"/>
              </a:rPr>
              <a:t>Thank </a:t>
            </a:r>
            <a:r>
              <a:rPr lang="en-US" sz="15999" spc="-399">
                <a:solidFill>
                  <a:srgbClr val="000000"/>
                </a:solidFill>
                <a:latin typeface="Poppins Bold"/>
              </a:rPr>
              <a:t>You!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4645356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0"/>
                </a:moveTo>
                <a:lnTo>
                  <a:pt x="9144000" y="0"/>
                </a:lnTo>
                <a:lnTo>
                  <a:pt x="9144000" y="7962342"/>
                </a:lnTo>
                <a:lnTo>
                  <a:pt x="0" y="7962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000" t="-5267" r="0" b="-526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9144000" y="-3793673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7962341"/>
                </a:moveTo>
                <a:lnTo>
                  <a:pt x="9144000" y="7962341"/>
                </a:lnTo>
                <a:lnTo>
                  <a:pt x="9144000" y="0"/>
                </a:lnTo>
                <a:lnTo>
                  <a:pt x="0" y="0"/>
                </a:lnTo>
                <a:lnTo>
                  <a:pt x="0" y="7962341"/>
                </a:lnTo>
                <a:close/>
              </a:path>
            </a:pathLst>
          </a:custGeom>
          <a:blipFill>
            <a:blip r:embed="rId6"/>
            <a:stretch>
              <a:fillRect l="-100000" t="-5267" r="0" b="-526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2939713" cy="810000"/>
            <a:chOff x="0" y="0"/>
            <a:chExt cx="3919617" cy="108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11461" y="361934"/>
              <a:ext cx="504772" cy="504772"/>
            </a:xfrm>
            <a:custGeom>
              <a:avLst/>
              <a:gdLst/>
              <a:ahLst/>
              <a:cxnLst/>
              <a:rect r="r" b="b" t="t" l="l"/>
              <a:pathLst>
                <a:path h="504772" w="504772">
                  <a:moveTo>
                    <a:pt x="0" y="0"/>
                  </a:moveTo>
                  <a:lnTo>
                    <a:pt x="504772" y="0"/>
                  </a:lnTo>
                  <a:lnTo>
                    <a:pt x="504772" y="504772"/>
                  </a:lnTo>
                  <a:lnTo>
                    <a:pt x="0" y="50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33079" y="149181"/>
              <a:ext cx="235814" cy="235814"/>
            </a:xfrm>
            <a:custGeom>
              <a:avLst/>
              <a:gdLst/>
              <a:ahLst/>
              <a:cxnLst/>
              <a:rect r="r" b="b" t="t" l="l"/>
              <a:pathLst>
                <a:path h="235814" w="235814">
                  <a:moveTo>
                    <a:pt x="0" y="0"/>
                  </a:moveTo>
                  <a:lnTo>
                    <a:pt x="235815" y="0"/>
                  </a:lnTo>
                  <a:lnTo>
                    <a:pt x="235815" y="235814"/>
                  </a:lnTo>
                  <a:lnTo>
                    <a:pt x="0" y="235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152400"/>
              <a:ext cx="1497538" cy="122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6"/>
                </a:lnSpc>
                <a:spcBef>
                  <a:spcPct val="0"/>
                </a:spcBef>
              </a:pPr>
              <a:r>
                <a:rPr lang="en-US" sz="5333">
                  <a:solidFill>
                    <a:srgbClr val="FFFFFF"/>
                  </a:solidFill>
                  <a:latin typeface="Poppins"/>
                </a:rPr>
                <a:t>Col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51042" y="-146834"/>
              <a:ext cx="1868576" cy="122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6"/>
                </a:lnSpc>
                <a:spcBef>
                  <a:spcPct val="0"/>
                </a:spcBef>
              </a:pPr>
              <a:r>
                <a:rPr lang="en-US" sz="5333">
                  <a:solidFill>
                    <a:srgbClr val="FFFFFF"/>
                  </a:solidFill>
                  <a:latin typeface="Poppins"/>
                </a:rPr>
                <a:t>rEye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4645356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0"/>
                </a:moveTo>
                <a:lnTo>
                  <a:pt x="9144000" y="0"/>
                </a:lnTo>
                <a:lnTo>
                  <a:pt x="9144000" y="7962342"/>
                </a:lnTo>
                <a:lnTo>
                  <a:pt x="0" y="7962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000" t="-5267" r="0" b="-526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9144000" y="-3793673"/>
            <a:ext cx="9144000" cy="7962342"/>
          </a:xfrm>
          <a:custGeom>
            <a:avLst/>
            <a:gdLst/>
            <a:ahLst/>
            <a:cxnLst/>
            <a:rect r="r" b="b" t="t" l="l"/>
            <a:pathLst>
              <a:path h="7962342" w="9144000">
                <a:moveTo>
                  <a:pt x="0" y="7962341"/>
                </a:moveTo>
                <a:lnTo>
                  <a:pt x="9144000" y="7962341"/>
                </a:lnTo>
                <a:lnTo>
                  <a:pt x="9144000" y="0"/>
                </a:lnTo>
                <a:lnTo>
                  <a:pt x="0" y="0"/>
                </a:lnTo>
                <a:lnTo>
                  <a:pt x="0" y="7962341"/>
                </a:lnTo>
                <a:close/>
              </a:path>
            </a:pathLst>
          </a:custGeom>
          <a:blipFill>
            <a:blip r:embed="rId5"/>
            <a:stretch>
              <a:fillRect l="-100000" t="-5267" r="0" b="-526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955940"/>
            <a:ext cx="9144000" cy="6961749"/>
          </a:xfrm>
          <a:custGeom>
            <a:avLst/>
            <a:gdLst/>
            <a:ahLst/>
            <a:cxnLst/>
            <a:rect r="r" b="b" t="t" l="l"/>
            <a:pathLst>
              <a:path h="6961749" w="9144000">
                <a:moveTo>
                  <a:pt x="0" y="0"/>
                </a:moveTo>
                <a:lnTo>
                  <a:pt x="9144000" y="0"/>
                </a:lnTo>
                <a:lnTo>
                  <a:pt x="9144000" y="6961749"/>
                </a:lnTo>
                <a:lnTo>
                  <a:pt x="0" y="696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33" t="0" r="-13224" b="-1906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0536" y="2851004"/>
            <a:ext cx="4568403" cy="4492771"/>
          </a:xfrm>
          <a:custGeom>
            <a:avLst/>
            <a:gdLst/>
            <a:ahLst/>
            <a:cxnLst/>
            <a:rect r="r" b="b" t="t" l="l"/>
            <a:pathLst>
              <a:path h="4492771" w="4568403">
                <a:moveTo>
                  <a:pt x="0" y="0"/>
                </a:moveTo>
                <a:lnTo>
                  <a:pt x="4568403" y="0"/>
                </a:lnTo>
                <a:lnTo>
                  <a:pt x="4568403" y="4492771"/>
                </a:lnTo>
                <a:lnTo>
                  <a:pt x="0" y="449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41" r="0" b="-84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65781" y="3404572"/>
            <a:ext cx="3477856" cy="34778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08660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97614" y="2878064"/>
            <a:ext cx="2246386" cy="4492771"/>
          </a:xfrm>
          <a:custGeom>
            <a:avLst/>
            <a:gdLst/>
            <a:ahLst/>
            <a:cxnLst/>
            <a:rect r="r" b="b" t="t" l="l"/>
            <a:pathLst>
              <a:path h="4492771" w="2246386">
                <a:moveTo>
                  <a:pt x="0" y="0"/>
                </a:moveTo>
                <a:lnTo>
                  <a:pt x="2246386" y="0"/>
                </a:lnTo>
                <a:lnTo>
                  <a:pt x="2246386" y="4492772"/>
                </a:lnTo>
                <a:lnTo>
                  <a:pt x="0" y="4492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000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405072" y="3404572"/>
            <a:ext cx="3477856" cy="347785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46" r="0" b="-46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425891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744363" y="3404572"/>
            <a:ext cx="3477856" cy="34778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432816" y="1345750"/>
            <a:ext cx="6106444" cy="91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5600" spc="-140">
                <a:solidFill>
                  <a:srgbClr val="FFFFFF"/>
                </a:solidFill>
                <a:latin typeface="Poppins Bold"/>
              </a:rPr>
              <a:t>Our </a:t>
            </a:r>
            <a:r>
              <a:rPr lang="en-US" sz="5600" spc="-140">
                <a:solidFill>
                  <a:srgbClr val="000000"/>
                </a:solidFill>
                <a:latin typeface="Poppins Bold"/>
              </a:rPr>
              <a:t>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1515" y="7225550"/>
            <a:ext cx="6106444" cy="39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400" spc="-60">
                <a:solidFill>
                  <a:srgbClr val="FFFFFF"/>
                </a:solidFill>
                <a:latin typeface="Poppins Bold"/>
              </a:rPr>
              <a:t>Rhenmark Rey A. Obedencio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54639" y="7225550"/>
            <a:ext cx="6106444" cy="39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400" spc="-60">
                <a:solidFill>
                  <a:srgbClr val="FFFFFF"/>
                </a:solidFill>
                <a:latin typeface="Poppins Bold"/>
              </a:rPr>
              <a:t>Ronald V. </a:t>
            </a:r>
            <a:r>
              <a:rPr lang="en-US" sz="2400" spc="-60">
                <a:solidFill>
                  <a:srgbClr val="000000"/>
                </a:solidFill>
                <a:latin typeface="Poppins Bold"/>
              </a:rPr>
              <a:t>Musico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45574" y="7225550"/>
            <a:ext cx="4675433" cy="39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400" spc="-60">
                <a:solidFill>
                  <a:srgbClr val="000000"/>
                </a:solidFill>
                <a:latin typeface="Poppins Bold"/>
              </a:rPr>
              <a:t>Shaly S. Gangca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DAGGbcPAKHc</dc:identifier>
  <dcterms:modified xsi:type="dcterms:W3CDTF">2011-08-01T06:04:30Z</dcterms:modified>
  <cp:revision>1</cp:revision>
  <dc:title>Colo</dc:title>
</cp:coreProperties>
</file>